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11.png" ContentType="image/png"/>
  <Override PartName="/ppt/media/image10.png" ContentType="image/png"/>
  <Override PartName="/ppt/media/image9.png" ContentType="image/png"/>
  <Override PartName="/ppt/media/image8.png" ContentType="image/png"/>
  <Override PartName="/ppt/media/image7.png" ContentType="image/png"/>
  <Override PartName="/ppt/media/image2.png" ContentType="image/pn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9.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
</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33"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4"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3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9"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41"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2"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3"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4"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5"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46"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8"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5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6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6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5"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6" name="PlaceHolder 1"/>
          <p:cNvSpPr>
            <a:spLocks noGrp="1"/>
          </p:cNvSpPr>
          <p:nvPr>
            <p:ph type="subTitle"/>
          </p:nvPr>
        </p:nvSpPr>
        <p:spPr>
          <a:xfrm>
            <a:off x="1154880" y="2306880"/>
            <a:ext cx="8825400" cy="1371600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6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6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12"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7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7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7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8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8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8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8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9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14"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1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9" name="PlaceHolder 1"/>
          <p:cNvSpPr>
            <a:spLocks noGrp="1"/>
          </p:cNvSpPr>
          <p:nvPr>
            <p:ph type="subTitle"/>
          </p:nvPr>
        </p:nvSpPr>
        <p:spPr>
          <a:xfrm>
            <a:off x="1154880" y="2306880"/>
            <a:ext cx="8825400" cy="1371600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2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2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27"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154880" y="1447920"/>
            <a:ext cx="8825400" cy="3329280"/>
          </a:xfrm>
          <a:prstGeom prst="rect">
            <a:avLst/>
          </a:prstGeom>
        </p:spPr>
        <p:txBody>
          <a:bodyPr lIns="0" rIns="0" tIns="0" bIns="0" anchor="ctr"/>
          <a:p>
            <a:endParaRPr b="0" lang="en-US" sz="1800" spc="-1" strike="noStrike">
              <a:solidFill>
                <a:srgbClr val="ffffff"/>
              </a:solidFill>
              <a:latin typeface="Century Gothic"/>
            </a:endParaRPr>
          </a:p>
        </p:txBody>
      </p:sp>
      <p:sp>
        <p:nvSpPr>
          <p:cNvPr id="2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000" spc="-1" strike="noStrike">
              <a:solidFill>
                <a:srgbClr val="ffffff"/>
              </a:solidFill>
              <a:latin typeface="Century Gothic"/>
            </a:endParaRPr>
          </a:p>
        </p:txBody>
      </p:sp>
      <p:sp>
        <p:nvSpPr>
          <p:cNvPr id="31"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000" spc="-1" strike="noStrike">
              <a:solidFill>
                <a:srgbClr val="ffffff"/>
              </a:solid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slideLayout" Target="../slideLayouts/slideLayout1.xml"/><Relationship Id="rId8" Type="http://schemas.openxmlformats.org/officeDocument/2006/relationships/slideLayout" Target="../slideLayouts/slideLayout2.xml"/><Relationship Id="rId9" Type="http://schemas.openxmlformats.org/officeDocument/2006/relationships/slideLayout" Target="../slideLayouts/slideLayout3.xml"/><Relationship Id="rId10" Type="http://schemas.openxmlformats.org/officeDocument/2006/relationships/slideLayout" Target="../slideLayouts/slideLayout4.xml"/><Relationship Id="rId11" Type="http://schemas.openxmlformats.org/officeDocument/2006/relationships/slideLayout" Target="../slideLayouts/slideLayout5.xml"/><Relationship Id="rId12" Type="http://schemas.openxmlformats.org/officeDocument/2006/relationships/slideLayout" Target="../slideLayouts/slideLayout6.xml"/><Relationship Id="rId13" Type="http://schemas.openxmlformats.org/officeDocument/2006/relationships/slideLayout" Target="../slideLayouts/slideLayout7.xml"/><Relationship Id="rId14" Type="http://schemas.openxmlformats.org/officeDocument/2006/relationships/slideLayout" Target="../slideLayouts/slideLayout8.xml"/><Relationship Id="rId15" Type="http://schemas.openxmlformats.org/officeDocument/2006/relationships/slideLayout" Target="../slideLayouts/slideLayout9.xml"/><Relationship Id="rId16" Type="http://schemas.openxmlformats.org/officeDocument/2006/relationships/slideLayout" Target="../slideLayouts/slideLayout10.xml"/><Relationship Id="rId17" Type="http://schemas.openxmlformats.org/officeDocument/2006/relationships/slideLayout" Target="../slideLayouts/slideLayout11.xml"/><Relationship Id="rId18"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0" name="Picture 7" descr=""/>
          <p:cNvPicPr/>
          <p:nvPr/>
        </p:nvPicPr>
        <p:blipFill>
          <a:blip r:embed="rId3"/>
          <a:srcRect l="3610" t="0" r="0" b="0"/>
          <a:stretch/>
        </p:blipFill>
        <p:spPr>
          <a:xfrm>
            <a:off x="0" y="2669760"/>
            <a:ext cx="4036680" cy="4187880"/>
          </a:xfrm>
          <a:prstGeom prst="rect">
            <a:avLst/>
          </a:prstGeom>
          <a:ln>
            <a:noFill/>
          </a:ln>
        </p:spPr>
      </p:pic>
      <p:pic>
        <p:nvPicPr>
          <p:cNvPr id="1" name="Picture 6" descr=""/>
          <p:cNvPicPr/>
          <p:nvPr/>
        </p:nvPicPr>
        <p:blipFill>
          <a:blip r:embed="rId4"/>
          <a:srcRect l="35647" t="0" r="0" b="0"/>
          <a:stretch/>
        </p:blipFill>
        <p:spPr>
          <a:xfrm>
            <a:off x="0" y="2892240"/>
            <a:ext cx="1522080" cy="2365200"/>
          </a:xfrm>
          <a:prstGeom prst="rect">
            <a:avLst/>
          </a:prstGeom>
          <a:ln>
            <a:noFill/>
          </a:ln>
        </p:spPr>
      </p:pic>
      <p:sp>
        <p:nvSpPr>
          <p:cNvPr id="2" name="CustomShape 1"/>
          <p:cNvSpPr/>
          <p:nvPr/>
        </p:nvSpPr>
        <p:spPr>
          <a:xfrm>
            <a:off x="8609040" y="1676520"/>
            <a:ext cx="2819160" cy="281916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3" name="Picture 8" descr=""/>
          <p:cNvPicPr/>
          <p:nvPr/>
        </p:nvPicPr>
        <p:blipFill>
          <a:blip r:embed="rId5"/>
          <a:srcRect l="0" t="28812" r="0" b="0"/>
          <a:stretch/>
        </p:blipFill>
        <p:spPr>
          <a:xfrm>
            <a:off x="7999560" y="0"/>
            <a:ext cx="1603080" cy="1141200"/>
          </a:xfrm>
          <a:prstGeom prst="rect">
            <a:avLst/>
          </a:prstGeom>
          <a:ln>
            <a:noFill/>
          </a:ln>
        </p:spPr>
      </p:pic>
      <p:pic>
        <p:nvPicPr>
          <p:cNvPr id="4" name="Picture 9" descr=""/>
          <p:cNvPicPr/>
          <p:nvPr/>
        </p:nvPicPr>
        <p:blipFill>
          <a:blip r:embed="rId6"/>
          <a:srcRect l="0" t="0" r="0" b="23333"/>
          <a:stretch/>
        </p:blipFill>
        <p:spPr>
          <a:xfrm>
            <a:off x="8605800" y="6095880"/>
            <a:ext cx="993240" cy="761760"/>
          </a:xfrm>
          <a:prstGeom prst="rect">
            <a:avLst/>
          </a:prstGeom>
          <a:ln>
            <a:noFill/>
          </a:ln>
        </p:spPr>
      </p:pic>
      <p:sp>
        <p:nvSpPr>
          <p:cNvPr id="5"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6" name="PlaceHolder 3"/>
          <p:cNvSpPr>
            <a:spLocks noGrp="1"/>
          </p:cNvSpPr>
          <p:nvPr>
            <p:ph type="title"/>
          </p:nvPr>
        </p:nvSpPr>
        <p:spPr>
          <a:xfrm>
            <a:off x="1154880" y="1447920"/>
            <a:ext cx="8825400" cy="3329280"/>
          </a:xfrm>
          <a:prstGeom prst="rect">
            <a:avLst/>
          </a:prstGeom>
        </p:spPr>
        <p:txBody>
          <a:bodyPr anchor="b"/>
          <a:p>
            <a:pPr>
              <a:lnSpc>
                <a:spcPct val="100000"/>
              </a:lnSpc>
            </a:pPr>
            <a:r>
              <a:rPr b="0" lang="en-US" sz="7200" spc="-1" strike="noStrike">
                <a:solidFill>
                  <a:srgbClr val="ebebeb"/>
                </a:solidFill>
                <a:latin typeface="Century Gothic"/>
              </a:rPr>
              <a:t>Click to edit Master </a:t>
            </a:r>
            <a:r>
              <a:rPr b="0" lang="en-US" sz="7200" spc="-1" strike="noStrike">
                <a:solidFill>
                  <a:srgbClr val="ebebeb"/>
                </a:solidFill>
                <a:latin typeface="Century Gothic"/>
              </a:rPr>
              <a:t>title style</a:t>
            </a:r>
            <a:endParaRPr b="0" lang="en-US" sz="7200" spc="-1" strike="noStrike">
              <a:solidFill>
                <a:srgbClr val="ffffff"/>
              </a:solidFill>
              <a:latin typeface="Century Gothic"/>
            </a:endParaRPr>
          </a:p>
        </p:txBody>
      </p:sp>
      <p:sp>
        <p:nvSpPr>
          <p:cNvPr id="7" name="PlaceHolder 4"/>
          <p:cNvSpPr>
            <a:spLocks noGrp="1"/>
          </p:cNvSpPr>
          <p:nvPr>
            <p:ph type="dt"/>
          </p:nvPr>
        </p:nvSpPr>
        <p:spPr>
          <a:xfrm rot="5400000">
            <a:off x="10155600" y="1790640"/>
            <a:ext cx="990360" cy="304560"/>
          </a:xfrm>
          <a:prstGeom prst="rect">
            <a:avLst/>
          </a:prstGeom>
        </p:spPr>
        <p:txBody>
          <a:bodyPr/>
          <a:p>
            <a:pPr>
              <a:lnSpc>
                <a:spcPct val="100000"/>
              </a:lnSpc>
            </a:pPr>
            <a:fld id="{4EDB7EE1-3140-4BE4-BAFE-C9B1371ADCBC}" type="datetime">
              <a:rPr b="0" lang="en-US" sz="1100" spc="-1" strike="noStrike">
                <a:solidFill>
                  <a:srgbClr val="ffffff"/>
                </a:solidFill>
                <a:latin typeface="Century Gothic"/>
              </a:rPr>
              <a:t>4/14/19</a:t>
            </a:fld>
            <a:endParaRPr b="0" lang="en-US" sz="1100" spc="-1" strike="noStrike">
              <a:latin typeface="Times New Roman"/>
            </a:endParaRPr>
          </a:p>
        </p:txBody>
      </p:sp>
      <p:sp>
        <p:nvSpPr>
          <p:cNvPr id="8" name="PlaceHolder 5"/>
          <p:cNvSpPr>
            <a:spLocks noGrp="1"/>
          </p:cNvSpPr>
          <p:nvPr>
            <p:ph type="ftr"/>
          </p:nvPr>
        </p:nvSpPr>
        <p:spPr>
          <a:xfrm rot="5400000">
            <a:off x="8951760" y="3225240"/>
            <a:ext cx="3859560" cy="304560"/>
          </a:xfrm>
          <a:prstGeom prst="rect">
            <a:avLst/>
          </a:prstGeom>
        </p:spPr>
        <p:txBody>
          <a:bodyPr anchor="b"/>
          <a:p>
            <a:endParaRPr b="0" lang="en-US" sz="2400" spc="-1" strike="noStrike">
              <a:latin typeface="Times New Roman"/>
            </a:endParaRPr>
          </a:p>
        </p:txBody>
      </p:sp>
      <p:sp>
        <p:nvSpPr>
          <p:cNvPr id="9" name="PlaceHolder 6"/>
          <p:cNvSpPr>
            <a:spLocks noGrp="1"/>
          </p:cNvSpPr>
          <p:nvPr>
            <p:ph type="sldNum"/>
          </p:nvPr>
        </p:nvSpPr>
        <p:spPr>
          <a:xfrm>
            <a:off x="10352520" y="295560"/>
            <a:ext cx="837720" cy="767160"/>
          </a:xfrm>
          <a:prstGeom prst="rect">
            <a:avLst/>
          </a:prstGeom>
        </p:spPr>
        <p:txBody>
          <a:bodyPr anchor="b"/>
          <a:p>
            <a:pPr algn="ctr">
              <a:lnSpc>
                <a:spcPct val="100000"/>
              </a:lnSpc>
            </a:pPr>
            <a:fld id="{F972D9D8-A42C-4571-B0D6-570F3A59A66A}" type="slidenum">
              <a:rPr b="0" lang="en-US" sz="2800" spc="-1" strike="noStrike">
                <a:solidFill>
                  <a:srgbClr val="ffffff"/>
                </a:solidFill>
                <a:latin typeface="Century Gothic"/>
              </a:rPr>
              <a:t>&lt;number&gt;</a:t>
            </a:fld>
            <a:endParaRPr b="0" lang="en-US" sz="2800" spc="-1" strike="noStrike">
              <a:latin typeface="Times New Roman"/>
            </a:endParaRPr>
          </a:p>
        </p:txBody>
      </p:sp>
      <p:sp>
        <p:nvSpPr>
          <p:cNvPr id="10" name="PlaceHolder 7"/>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000" spc="-1" strike="noStrike">
                <a:solidFill>
                  <a:srgbClr val="ffffff"/>
                </a:solidFill>
                <a:latin typeface="Century Gothic"/>
              </a:rPr>
              <a:t>Click to edit the outline text format</a:t>
            </a:r>
            <a:endParaRPr b="0" lang="en-US" sz="2000" spc="-1" strike="noStrike">
              <a:solidFill>
                <a:srgbClr val="ffffff"/>
              </a:solidFill>
              <a:latin typeface="Century Gothic"/>
            </a:endParaRPr>
          </a:p>
          <a:p>
            <a:pPr lvl="1" marL="864000" indent="-324000">
              <a:spcBef>
                <a:spcPts val="1134"/>
              </a:spcBef>
              <a:buClr>
                <a:srgbClr val="000000"/>
              </a:buClr>
              <a:buSzPct val="75000"/>
              <a:buFont typeface="Symbol" charset="2"/>
              <a:buChar char=""/>
            </a:pPr>
            <a:r>
              <a:rPr b="0" lang="en-US" sz="1600" spc="-1" strike="noStrike">
                <a:solidFill>
                  <a:srgbClr val="ffffff"/>
                </a:solidFill>
                <a:latin typeface="Century Gothic"/>
              </a:rPr>
              <a:t>Second Outline Level</a:t>
            </a:r>
            <a:endParaRPr b="0" lang="en-US" sz="1600" spc="-1" strike="noStrike">
              <a:solidFill>
                <a:srgbClr val="ffffff"/>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ffffff"/>
                </a:solidFill>
                <a:latin typeface="Century Gothic"/>
              </a:rPr>
              <a:t>Third Outline Level</a:t>
            </a:r>
            <a:endParaRPr b="0" lang="en-US" sz="1400" spc="-1" strike="noStrike">
              <a:solidFill>
                <a:srgbClr val="ffffff"/>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ffffff"/>
                </a:solidFill>
                <a:latin typeface="Century Gothic"/>
              </a:rPr>
              <a:t>Fourth Outline Level</a:t>
            </a:r>
            <a:endParaRPr b="0" lang="en-US" sz="1400" spc="-1" strike="noStrike">
              <a:solidFill>
                <a:srgbClr val="ffffff"/>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pic>
        <p:nvPicPr>
          <p:cNvPr id="47" name="Picture 7" descr=""/>
          <p:cNvPicPr/>
          <p:nvPr/>
        </p:nvPicPr>
        <p:blipFill>
          <a:blip r:embed="rId3"/>
          <a:srcRect l="3610" t="0" r="0" b="0"/>
          <a:stretch/>
        </p:blipFill>
        <p:spPr>
          <a:xfrm>
            <a:off x="0" y="2669760"/>
            <a:ext cx="4036680" cy="4187880"/>
          </a:xfrm>
          <a:prstGeom prst="rect">
            <a:avLst/>
          </a:prstGeom>
          <a:ln>
            <a:noFill/>
          </a:ln>
        </p:spPr>
      </p:pic>
      <p:pic>
        <p:nvPicPr>
          <p:cNvPr id="48" name="Picture 6" descr=""/>
          <p:cNvPicPr/>
          <p:nvPr/>
        </p:nvPicPr>
        <p:blipFill>
          <a:blip r:embed="rId4"/>
          <a:srcRect l="35647" t="0" r="0" b="0"/>
          <a:stretch/>
        </p:blipFill>
        <p:spPr>
          <a:xfrm>
            <a:off x="0" y="2892240"/>
            <a:ext cx="1522080" cy="2365200"/>
          </a:xfrm>
          <a:prstGeom prst="rect">
            <a:avLst/>
          </a:prstGeom>
          <a:ln>
            <a:noFill/>
          </a:ln>
        </p:spPr>
      </p:pic>
      <p:sp>
        <p:nvSpPr>
          <p:cNvPr id="49" name="CustomShape 1"/>
          <p:cNvSpPr/>
          <p:nvPr/>
        </p:nvSpPr>
        <p:spPr>
          <a:xfrm>
            <a:off x="8609040" y="1676520"/>
            <a:ext cx="2819160" cy="2819160"/>
          </a:xfrm>
          <a:prstGeom prst="ellipse">
            <a:avLst/>
          </a:prstGeom>
          <a:gradFill rotWithShape="0">
            <a:gsLst>
              <a:gs pos="0">
                <a:schemeClr val="bg2">
                  <a:lumMod val="60000"/>
                  <a:lumOff val="40000"/>
                  <a:alpha val="7000"/>
                </a:schemeClr>
              </a:gs>
              <a:gs pos="36000">
                <a:schemeClr val="bg2">
                  <a:lumMod val="60000"/>
                  <a:lumOff val="40000"/>
                  <a:alpha val="6000"/>
                </a:schemeClr>
              </a:gs>
              <a:gs pos="69000">
                <a:schemeClr val="bg2">
                  <a:lumMod val="60000"/>
                  <a:lumOff val="40000"/>
                  <a:alpha val="0"/>
                </a:schemeClr>
              </a:gs>
            </a:gsLst>
            <a:lin ang="0"/>
          </a:gra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pic>
        <p:nvPicPr>
          <p:cNvPr id="50" name="Picture 8" descr=""/>
          <p:cNvPicPr/>
          <p:nvPr/>
        </p:nvPicPr>
        <p:blipFill>
          <a:blip r:embed="rId5"/>
          <a:srcRect l="0" t="28812" r="0" b="0"/>
          <a:stretch/>
        </p:blipFill>
        <p:spPr>
          <a:xfrm>
            <a:off x="7999560" y="0"/>
            <a:ext cx="1603080" cy="1141200"/>
          </a:xfrm>
          <a:prstGeom prst="rect">
            <a:avLst/>
          </a:prstGeom>
          <a:ln>
            <a:noFill/>
          </a:ln>
        </p:spPr>
      </p:pic>
      <p:pic>
        <p:nvPicPr>
          <p:cNvPr id="51" name="Picture 9" descr=""/>
          <p:cNvPicPr/>
          <p:nvPr/>
        </p:nvPicPr>
        <p:blipFill>
          <a:blip r:embed="rId6"/>
          <a:srcRect l="0" t="0" r="0" b="23333"/>
          <a:stretch/>
        </p:blipFill>
        <p:spPr>
          <a:xfrm>
            <a:off x="8605800" y="6095880"/>
            <a:ext cx="993240" cy="761760"/>
          </a:xfrm>
          <a:prstGeom prst="rect">
            <a:avLst/>
          </a:prstGeom>
          <a:ln>
            <a:noFill/>
          </a:ln>
        </p:spPr>
      </p:pic>
      <p:sp>
        <p:nvSpPr>
          <p:cNvPr id="52" name="CustomShape 2"/>
          <p:cNvSpPr/>
          <p:nvPr/>
        </p:nvSpPr>
        <p:spPr>
          <a:xfrm>
            <a:off x="10437840" y="0"/>
            <a:ext cx="685440" cy="1142640"/>
          </a:xfrm>
          <a:prstGeom prst="rect">
            <a:avLst/>
          </a:prstGeom>
          <a:solidFill>
            <a:schemeClr val="accent1"/>
          </a:solidFill>
          <a:ln>
            <a:noFill/>
          </a:ln>
          <a:effectLst>
            <a:outerShdw blurRad="38100" dir="5400000" dist="25400" rotWithShape="0">
              <a:srgbClr val="000000">
                <a:alpha val="45000"/>
              </a:srgbClr>
            </a:outerShdw>
          </a:effectLst>
        </p:spPr>
        <p:style>
          <a:lnRef idx="1">
            <a:schemeClr val="accent1"/>
          </a:lnRef>
          <a:fillRef idx="3">
            <a:schemeClr val="accent1"/>
          </a:fillRef>
          <a:effectRef idx="2">
            <a:schemeClr val="accent1"/>
          </a:effectRef>
          <a:fontRef idx="minor"/>
        </p:style>
      </p:sp>
      <p:sp>
        <p:nvSpPr>
          <p:cNvPr id="53" name="PlaceHolder 3"/>
          <p:cNvSpPr>
            <a:spLocks noGrp="1"/>
          </p:cNvSpPr>
          <p:nvPr>
            <p:ph type="title"/>
          </p:nvPr>
        </p:nvSpPr>
        <p:spPr>
          <a:xfrm>
            <a:off x="646200" y="452880"/>
            <a:ext cx="9404280" cy="1400040"/>
          </a:xfrm>
          <a:prstGeom prst="rect">
            <a:avLst/>
          </a:prstGeom>
        </p:spPr>
        <p:txBody>
          <a:bodyPr/>
          <a:p>
            <a:pPr>
              <a:lnSpc>
                <a:spcPct val="100000"/>
              </a:lnSpc>
            </a:pPr>
            <a:r>
              <a:rPr b="0" lang="en-US" sz="4200" spc="-1" strike="noStrike">
                <a:solidFill>
                  <a:srgbClr val="ebebeb"/>
                </a:solidFill>
                <a:latin typeface="Century Gothic"/>
              </a:rPr>
              <a:t>Click to edit Master title style</a:t>
            </a:r>
            <a:endParaRPr b="0" lang="en-US" sz="4200" spc="-1" strike="noStrike">
              <a:solidFill>
                <a:srgbClr val="ffffff"/>
              </a:solidFill>
              <a:latin typeface="Century Gothic"/>
            </a:endParaRPr>
          </a:p>
        </p:txBody>
      </p:sp>
      <p:sp>
        <p:nvSpPr>
          <p:cNvPr id="54" name="PlaceHolder 4"/>
          <p:cNvSpPr>
            <a:spLocks noGrp="1"/>
          </p:cNvSpPr>
          <p:nvPr>
            <p:ph type="body"/>
          </p:nvPr>
        </p:nvSpPr>
        <p:spPr>
          <a:xfrm>
            <a:off x="1103400" y="2053080"/>
            <a:ext cx="8946360" cy="4195080"/>
          </a:xfrm>
          <a:prstGeom prst="rect">
            <a:avLst/>
          </a:prstGeom>
        </p:spPr>
        <p:txBody>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Edit Master text styles</a:t>
            </a:r>
            <a:endParaRPr b="0" lang="en-US" sz="2000" spc="-1" strike="noStrike">
              <a:solidFill>
                <a:srgbClr val="ffffff"/>
              </a:solidFill>
              <a:latin typeface="Century Gothic"/>
            </a:endParaRPr>
          </a:p>
          <a:p>
            <a:pPr lvl="1" marL="743040" indent="-285480">
              <a:lnSpc>
                <a:spcPct val="100000"/>
              </a:lnSpc>
              <a:spcBef>
                <a:spcPts val="1001"/>
              </a:spcBef>
              <a:buClr>
                <a:srgbClr val="8ad0d6"/>
              </a:buClr>
              <a:buSzPct val="80000"/>
              <a:buFont typeface="Wingdings 3" charset="2"/>
              <a:buChar char=""/>
            </a:pPr>
            <a:r>
              <a:rPr b="0" lang="en-US" sz="1800" spc="-1" strike="noStrike">
                <a:solidFill>
                  <a:srgbClr val="ffffff"/>
                </a:solidFill>
                <a:latin typeface="Century Gothic"/>
              </a:rPr>
              <a:t>Second level</a:t>
            </a:r>
            <a:endParaRPr b="0" lang="en-US" sz="1800" spc="-1" strike="noStrike">
              <a:solidFill>
                <a:srgbClr val="ffffff"/>
              </a:solidFill>
              <a:latin typeface="Century Gothic"/>
            </a:endParaRPr>
          </a:p>
          <a:p>
            <a:pPr lvl="2" marL="1143000" indent="-228240">
              <a:lnSpc>
                <a:spcPct val="100000"/>
              </a:lnSpc>
              <a:spcBef>
                <a:spcPts val="1001"/>
              </a:spcBef>
              <a:buClr>
                <a:srgbClr val="8ad0d6"/>
              </a:buClr>
              <a:buSzPct val="80000"/>
              <a:buFont typeface="Wingdings 3" charset="2"/>
              <a:buChar char=""/>
            </a:pPr>
            <a:r>
              <a:rPr b="0" lang="en-US" sz="1600" spc="-1" strike="noStrike">
                <a:solidFill>
                  <a:srgbClr val="ffffff"/>
                </a:solidFill>
                <a:latin typeface="Century Gothic"/>
              </a:rPr>
              <a:t>Third level</a:t>
            </a:r>
            <a:endParaRPr b="0" lang="en-US" sz="1600" spc="-1" strike="noStrike">
              <a:solidFill>
                <a:srgbClr val="ffffff"/>
              </a:solidFill>
              <a:latin typeface="Century Gothic"/>
            </a:endParaRPr>
          </a:p>
          <a:p>
            <a:pPr lvl="3" marL="1600200" indent="-22824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Fourth level</a:t>
            </a:r>
            <a:endParaRPr b="0" lang="en-US" sz="1400" spc="-1" strike="noStrike">
              <a:solidFill>
                <a:srgbClr val="ffffff"/>
              </a:solidFill>
              <a:latin typeface="Century Gothic"/>
            </a:endParaRPr>
          </a:p>
          <a:p>
            <a:pPr lvl="4" marL="2057400" indent="-228240">
              <a:lnSpc>
                <a:spcPct val="100000"/>
              </a:lnSpc>
              <a:spcBef>
                <a:spcPts val="1001"/>
              </a:spcBef>
              <a:buClr>
                <a:srgbClr val="8ad0d6"/>
              </a:buClr>
              <a:buSzPct val="80000"/>
              <a:buFont typeface="Wingdings 3" charset="2"/>
              <a:buChar char=""/>
            </a:pPr>
            <a:r>
              <a:rPr b="0" lang="en-US" sz="1400" spc="-1" strike="noStrike">
                <a:solidFill>
                  <a:srgbClr val="ffffff"/>
                </a:solidFill>
                <a:latin typeface="Century Gothic"/>
              </a:rPr>
              <a:t>Fifth level</a:t>
            </a:r>
            <a:endParaRPr b="0" lang="en-US" sz="1400" spc="-1" strike="noStrike">
              <a:solidFill>
                <a:srgbClr val="ffffff"/>
              </a:solidFill>
              <a:latin typeface="Century Gothic"/>
            </a:endParaRPr>
          </a:p>
        </p:txBody>
      </p:sp>
      <p:sp>
        <p:nvSpPr>
          <p:cNvPr id="55" name="PlaceHolder 5"/>
          <p:cNvSpPr>
            <a:spLocks noGrp="1"/>
          </p:cNvSpPr>
          <p:nvPr>
            <p:ph type="dt"/>
          </p:nvPr>
        </p:nvSpPr>
        <p:spPr>
          <a:xfrm rot="5400000">
            <a:off x="10155600" y="1790640"/>
            <a:ext cx="990360" cy="304560"/>
          </a:xfrm>
          <a:prstGeom prst="rect">
            <a:avLst/>
          </a:prstGeom>
        </p:spPr>
        <p:txBody>
          <a:bodyPr/>
          <a:p>
            <a:pPr>
              <a:lnSpc>
                <a:spcPct val="100000"/>
              </a:lnSpc>
            </a:pPr>
            <a:fld id="{FE9F7DCF-9230-4FDF-AB66-6B9E49373302}" type="datetime">
              <a:rPr b="0" lang="en-US" sz="1100" spc="-1" strike="noStrike">
                <a:solidFill>
                  <a:srgbClr val="ffffff"/>
                </a:solidFill>
                <a:latin typeface="Century Gothic"/>
              </a:rPr>
              <a:t>4/14/19</a:t>
            </a:fld>
            <a:endParaRPr b="0" lang="en-US" sz="1100" spc="-1" strike="noStrike">
              <a:latin typeface="Times New Roman"/>
            </a:endParaRPr>
          </a:p>
        </p:txBody>
      </p:sp>
      <p:sp>
        <p:nvSpPr>
          <p:cNvPr id="56" name="PlaceHolder 6"/>
          <p:cNvSpPr>
            <a:spLocks noGrp="1"/>
          </p:cNvSpPr>
          <p:nvPr>
            <p:ph type="ftr"/>
          </p:nvPr>
        </p:nvSpPr>
        <p:spPr>
          <a:xfrm rot="5400000">
            <a:off x="8951760" y="3225240"/>
            <a:ext cx="3859560" cy="304560"/>
          </a:xfrm>
          <a:prstGeom prst="rect">
            <a:avLst/>
          </a:prstGeom>
        </p:spPr>
        <p:txBody>
          <a:bodyPr anchor="b"/>
          <a:p>
            <a:endParaRPr b="0" lang="en-US" sz="2400" spc="-1" strike="noStrike">
              <a:latin typeface="Times New Roman"/>
            </a:endParaRPr>
          </a:p>
        </p:txBody>
      </p:sp>
      <p:sp>
        <p:nvSpPr>
          <p:cNvPr id="57" name="PlaceHolder 7"/>
          <p:cNvSpPr>
            <a:spLocks noGrp="1"/>
          </p:cNvSpPr>
          <p:nvPr>
            <p:ph type="sldNum"/>
          </p:nvPr>
        </p:nvSpPr>
        <p:spPr>
          <a:xfrm>
            <a:off x="10352520" y="295560"/>
            <a:ext cx="837720" cy="767160"/>
          </a:xfrm>
          <a:prstGeom prst="rect">
            <a:avLst/>
          </a:prstGeom>
        </p:spPr>
        <p:txBody>
          <a:bodyPr anchor="b"/>
          <a:p>
            <a:pPr algn="ctr">
              <a:lnSpc>
                <a:spcPct val="100000"/>
              </a:lnSpc>
            </a:pPr>
            <a:fld id="{8394DF2A-1686-4E5E-BBE4-B6787D8D4C4D}" type="slidenum">
              <a:rPr b="0" lang="en-US" sz="2800" spc="-1" strike="noStrike">
                <a:solidFill>
                  <a:srgbClr val="ffffff"/>
                </a:solidFill>
                <a:latin typeface="Century Gothic"/>
              </a:rPr>
              <a:t>&lt;number&gt;</a:t>
            </a:fld>
            <a:endParaRPr b="0" lang="en-US" sz="28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TextShape 1"/>
          <p:cNvSpPr txBox="1"/>
          <p:nvPr/>
        </p:nvSpPr>
        <p:spPr>
          <a:xfrm>
            <a:off x="1154880" y="1447920"/>
            <a:ext cx="8825400" cy="3329280"/>
          </a:xfrm>
          <a:prstGeom prst="rect">
            <a:avLst/>
          </a:prstGeom>
          <a:noFill/>
          <a:ln>
            <a:noFill/>
          </a:ln>
        </p:spPr>
        <p:txBody>
          <a:bodyPr anchor="b"/>
          <a:p>
            <a:pPr>
              <a:lnSpc>
                <a:spcPct val="100000"/>
              </a:lnSpc>
            </a:pPr>
            <a:r>
              <a:rPr b="0" lang="en-US" sz="7200" spc="-1" strike="noStrike">
                <a:solidFill>
                  <a:srgbClr val="ebebeb"/>
                </a:solidFill>
                <a:latin typeface="Century Gothic"/>
              </a:rPr>
              <a:t>Group 8 </a:t>
            </a:r>
            <a:endParaRPr b="0" lang="en-US" sz="7200" spc="-1" strike="noStrike">
              <a:solidFill>
                <a:srgbClr val="ffffff"/>
              </a:solidFill>
              <a:latin typeface="Century Gothic"/>
            </a:endParaRPr>
          </a:p>
        </p:txBody>
      </p:sp>
      <p:sp>
        <p:nvSpPr>
          <p:cNvPr id="95" name="TextShape 2"/>
          <p:cNvSpPr txBox="1"/>
          <p:nvPr/>
        </p:nvSpPr>
        <p:spPr>
          <a:xfrm>
            <a:off x="1154880" y="4777560"/>
            <a:ext cx="8825400" cy="861120"/>
          </a:xfrm>
          <a:prstGeom prst="rect">
            <a:avLst/>
          </a:prstGeom>
          <a:noFill/>
          <a:ln>
            <a:noFill/>
          </a:ln>
        </p:spPr>
        <p:txBody>
          <a:bodyPr/>
          <a:p>
            <a:pPr>
              <a:lnSpc>
                <a:spcPct val="100000"/>
              </a:lnSpc>
              <a:spcBef>
                <a:spcPts val="1001"/>
              </a:spcBef>
            </a:pPr>
            <a:r>
              <a:rPr b="0" lang="en-US" sz="2000" spc="-1" strike="noStrike" cap="all">
                <a:solidFill>
                  <a:srgbClr val="8ad0d6"/>
                </a:solidFill>
                <a:latin typeface="Century Gothic"/>
              </a:rPr>
              <a:t>Speech-to-text Resume Builder</a:t>
            </a:r>
            <a:endParaRPr b="0" lang="en-US" sz="2000" spc="-1" strike="noStrike">
              <a:latin typeface="Arial"/>
            </a:endParaRPr>
          </a:p>
          <a:p>
            <a:pPr>
              <a:lnSpc>
                <a:spcPct val="100000"/>
              </a:lnSpc>
              <a:spcBef>
                <a:spcPts val="1001"/>
              </a:spcBef>
            </a:pPr>
            <a:r>
              <a:rPr b="0" lang="en-US" sz="2000" spc="-1" strike="noStrike" cap="all">
                <a:solidFill>
                  <a:srgbClr val="8ad0d6"/>
                </a:solidFill>
                <a:latin typeface="Century Gothic"/>
              </a:rPr>
              <a:t>(https://github.com/eurashin/CS498-Group8.git)</a:t>
            </a:r>
            <a:endParaRPr b="0" lang="en-US" sz="20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8" name="TextShape 1"/>
          <p:cNvSpPr txBox="1"/>
          <p:nvPr/>
        </p:nvSpPr>
        <p:spPr>
          <a:xfrm>
            <a:off x="1154880" y="1447920"/>
            <a:ext cx="8825400" cy="3329280"/>
          </a:xfrm>
          <a:prstGeom prst="rect">
            <a:avLst/>
          </a:prstGeom>
          <a:noFill/>
          <a:ln>
            <a:noFill/>
          </a:ln>
        </p:spPr>
        <p:txBody>
          <a:bodyPr anchor="b"/>
          <a:p>
            <a:pPr>
              <a:lnSpc>
                <a:spcPct val="100000"/>
              </a:lnSpc>
            </a:pPr>
            <a:r>
              <a:rPr b="0" lang="en-US" sz="7200" spc="-1" strike="noStrike">
                <a:solidFill>
                  <a:srgbClr val="ebebeb"/>
                </a:solidFill>
                <a:latin typeface="Century Gothic"/>
              </a:rPr>
              <a:t>Thank You !</a:t>
            </a:r>
            <a:endParaRPr b="0" lang="en-US" sz="7200" spc="-1" strike="noStrike">
              <a:solidFill>
                <a:srgbClr val="ffffff"/>
              </a:solidFill>
              <a:latin typeface="Century Gothic"/>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TextShape 1"/>
          <p:cNvSpPr txBox="1"/>
          <p:nvPr/>
        </p:nvSpPr>
        <p:spPr>
          <a:xfrm>
            <a:off x="646200" y="452880"/>
            <a:ext cx="9404280" cy="1400040"/>
          </a:xfrm>
          <a:prstGeom prst="rect">
            <a:avLst/>
          </a:prstGeom>
          <a:noFill/>
          <a:ln>
            <a:noFill/>
          </a:ln>
        </p:spPr>
        <p:txBody>
          <a:bodyPr/>
          <a:p>
            <a:pPr algn="ctr">
              <a:lnSpc>
                <a:spcPct val="100000"/>
              </a:lnSpc>
            </a:pPr>
            <a:r>
              <a:rPr b="0" lang="en-US" sz="4200" spc="-1" strike="noStrike">
                <a:solidFill>
                  <a:srgbClr val="ebebeb"/>
                </a:solidFill>
                <a:latin typeface="Century Gothic"/>
              </a:rPr>
              <a:t>Inspiration for this project </a:t>
            </a:r>
            <a:endParaRPr b="0" lang="en-US" sz="4200" spc="-1" strike="noStrike">
              <a:solidFill>
                <a:srgbClr val="ffffff"/>
              </a:solidFill>
              <a:latin typeface="Century Gothic"/>
            </a:endParaRPr>
          </a:p>
        </p:txBody>
      </p:sp>
      <p:sp>
        <p:nvSpPr>
          <p:cNvPr id="97" name="TextShape 2"/>
          <p:cNvSpPr txBox="1"/>
          <p:nvPr/>
        </p:nvSpPr>
        <p:spPr>
          <a:xfrm>
            <a:off x="1103400" y="2053080"/>
            <a:ext cx="8946360" cy="4195080"/>
          </a:xfrm>
          <a:prstGeom prst="rect">
            <a:avLst/>
          </a:prstGeom>
          <a:noFill/>
          <a:ln>
            <a:noFill/>
          </a:ln>
        </p:spPr>
        <p:txBody>
          <a:bodyPr/>
          <a:p>
            <a:pPr>
              <a:lnSpc>
                <a:spcPct val="100000"/>
              </a:lnSpc>
              <a:spcBef>
                <a:spcPts val="1001"/>
              </a:spcBef>
            </a:pPr>
            <a:r>
              <a:rPr b="0" lang="en-US" sz="2000" spc="-1" strike="noStrike">
                <a:solidFill>
                  <a:srgbClr val="ffffff"/>
                </a:solidFill>
                <a:latin typeface="Century Gothic"/>
              </a:rPr>
              <a:t>The need of a good resume is unquestionable. </a:t>
            </a:r>
            <a:endParaRPr b="0" lang="en-US" sz="2000" spc="-1" strike="noStrike">
              <a:solidFill>
                <a:srgbClr val="ffffff"/>
              </a:solidFill>
              <a:latin typeface="Century Gothic"/>
            </a:endParaRPr>
          </a:p>
          <a:p>
            <a:pPr>
              <a:lnSpc>
                <a:spcPct val="100000"/>
              </a:lnSpc>
              <a:spcBef>
                <a:spcPts val="1001"/>
              </a:spcBef>
            </a:pPr>
            <a:r>
              <a:rPr b="0" lang="en-US" sz="2000" spc="-1" strike="noStrike">
                <a:solidFill>
                  <a:srgbClr val="ffffff"/>
                </a:solidFill>
                <a:latin typeface="Century Gothic"/>
              </a:rPr>
              <a:t>Though you may have good credentials, if you are not able to portray them well, then you may not get the best out of them. And many individuals face this issue. </a:t>
            </a:r>
            <a:endParaRPr b="0" lang="en-US" sz="2000" spc="-1" strike="noStrike">
              <a:solidFill>
                <a:srgbClr val="ffffff"/>
              </a:solidFill>
              <a:latin typeface="Century Gothic"/>
            </a:endParaRPr>
          </a:p>
          <a:p>
            <a:pPr>
              <a:lnSpc>
                <a:spcPct val="100000"/>
              </a:lnSpc>
              <a:spcBef>
                <a:spcPts val="1001"/>
              </a:spcBef>
            </a:pPr>
            <a:r>
              <a:rPr b="0" lang="en-US" sz="2000" spc="-1" strike="noStrike">
                <a:solidFill>
                  <a:srgbClr val="ffffff"/>
                </a:solidFill>
                <a:latin typeface="Century Gothic"/>
              </a:rPr>
              <a:t>Therefore, we planned on building a platform for people to format their resume by just talking about themselves.</a:t>
            </a:r>
            <a:endParaRPr b="0" lang="en-US" sz="2000" spc="-1" strike="noStrike">
              <a:solidFill>
                <a:srgbClr val="ffffff"/>
              </a:solidFill>
              <a:latin typeface="Century Gothic"/>
            </a:endParaRPr>
          </a:p>
          <a:p>
            <a:pPr>
              <a:lnSpc>
                <a:spcPct val="100000"/>
              </a:lnSpc>
              <a:spcBef>
                <a:spcPts val="1001"/>
              </a:spcBef>
            </a:pPr>
            <a:endParaRPr b="0" lang="en-US" sz="2000" spc="-1" strike="noStrike">
              <a:solidFill>
                <a:srgbClr val="ffffff"/>
              </a:solidFill>
              <a:latin typeface="Century Gothic"/>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extShape 1"/>
          <p:cNvSpPr txBox="1"/>
          <p:nvPr/>
        </p:nvSpPr>
        <p:spPr>
          <a:xfrm>
            <a:off x="646200" y="452880"/>
            <a:ext cx="9404280" cy="1400040"/>
          </a:xfrm>
          <a:prstGeom prst="rect">
            <a:avLst/>
          </a:prstGeom>
          <a:noFill/>
          <a:ln>
            <a:noFill/>
          </a:ln>
        </p:spPr>
        <p:txBody>
          <a:bodyPr/>
          <a:p>
            <a:pPr algn="ctr">
              <a:lnSpc>
                <a:spcPct val="100000"/>
              </a:lnSpc>
            </a:pPr>
            <a:r>
              <a:rPr b="0" lang="en-US" sz="4200" spc="-1" strike="noStrike">
                <a:solidFill>
                  <a:srgbClr val="ebebeb"/>
                </a:solidFill>
                <a:latin typeface="Century Gothic"/>
              </a:rPr>
              <a:t>Brief info about the project</a:t>
            </a:r>
            <a:endParaRPr b="0" lang="en-US" sz="4200" spc="-1" strike="noStrike">
              <a:solidFill>
                <a:srgbClr val="ffffff"/>
              </a:solidFill>
              <a:latin typeface="Century Gothic"/>
            </a:endParaRPr>
          </a:p>
        </p:txBody>
      </p:sp>
      <p:sp>
        <p:nvSpPr>
          <p:cNvPr id="99" name="TextShape 2"/>
          <p:cNvSpPr txBox="1"/>
          <p:nvPr/>
        </p:nvSpPr>
        <p:spPr>
          <a:xfrm>
            <a:off x="1103400" y="2053080"/>
            <a:ext cx="8946360" cy="4195080"/>
          </a:xfrm>
          <a:prstGeom prst="rect">
            <a:avLst/>
          </a:prstGeom>
          <a:noFill/>
          <a:ln>
            <a:noFill/>
          </a:ln>
        </p:spPr>
        <p:txBody>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Speech-to-text is the main component.</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So, talk about yourself, get better at it; and also build yourself a Resume.</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Webapp that’s open for all to use.</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Get multiple types of Resumes to choose from.</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Languages used – JavaScript, Python, HTML &amp; CSS</a:t>
            </a:r>
            <a:endParaRPr b="0" lang="en-US" sz="2000" spc="-1" strike="noStrike">
              <a:solidFill>
                <a:srgbClr val="ffffff"/>
              </a:solidFill>
              <a:latin typeface="Century Gothic"/>
            </a:endParaRPr>
          </a:p>
          <a:p>
            <a:pPr>
              <a:lnSpc>
                <a:spcPct val="100000"/>
              </a:lnSpc>
              <a:spcBef>
                <a:spcPts val="1001"/>
              </a:spcBef>
            </a:pPr>
            <a:endParaRPr b="0" lang="en-US" sz="2000" spc="-1" strike="noStrike">
              <a:solidFill>
                <a:srgbClr val="ffffff"/>
              </a:solidFill>
              <a:latin typeface="Century Gothic"/>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TextShape 1"/>
          <p:cNvSpPr txBox="1"/>
          <p:nvPr/>
        </p:nvSpPr>
        <p:spPr>
          <a:xfrm>
            <a:off x="646200" y="452880"/>
            <a:ext cx="9404280" cy="1400040"/>
          </a:xfrm>
          <a:prstGeom prst="rect">
            <a:avLst/>
          </a:prstGeom>
          <a:noFill/>
          <a:ln>
            <a:noFill/>
          </a:ln>
        </p:spPr>
        <p:txBody>
          <a:bodyPr/>
          <a:p>
            <a:pPr algn="ctr">
              <a:lnSpc>
                <a:spcPct val="100000"/>
              </a:lnSpc>
            </a:pPr>
            <a:r>
              <a:rPr b="0" lang="en-US" sz="4200" spc="-1" strike="noStrike">
                <a:solidFill>
                  <a:srgbClr val="ebebeb"/>
                </a:solidFill>
                <a:latin typeface="Century Gothic"/>
              </a:rPr>
              <a:t>Key points about the project</a:t>
            </a:r>
            <a:endParaRPr b="0" lang="en-US" sz="4200" spc="-1" strike="noStrike">
              <a:solidFill>
                <a:srgbClr val="ffffff"/>
              </a:solidFill>
              <a:latin typeface="Century Gothic"/>
            </a:endParaRPr>
          </a:p>
        </p:txBody>
      </p:sp>
      <p:sp>
        <p:nvSpPr>
          <p:cNvPr id="101" name="TextShape 2"/>
          <p:cNvSpPr txBox="1"/>
          <p:nvPr/>
        </p:nvSpPr>
        <p:spPr>
          <a:xfrm>
            <a:off x="1103400" y="2053080"/>
            <a:ext cx="8946360" cy="4195080"/>
          </a:xfrm>
          <a:prstGeom prst="rect">
            <a:avLst/>
          </a:prstGeom>
          <a:noFill/>
          <a:ln>
            <a:noFill/>
          </a:ln>
        </p:spPr>
        <p:txBody>
          <a:bodyPr>
            <a:normAutofit/>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It takes away the need for an individual to keep himself/herself aware about the format of a resume. </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It can be used for a broad range of applications such as Medical, Computer Science and Business Style Resumes. </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The more you talk about yourself and your achievements, in brief; the better you get at pitching yourself to the companies.  </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If any false inputs are recorded, the first draft of Resume is an editable file. Then once all is saved, it can be saved as  pdf.; as a final draft.</a:t>
            </a:r>
            <a:endParaRPr b="0" lang="en-US" sz="2000" spc="-1" strike="noStrike">
              <a:solidFill>
                <a:srgbClr val="ffffff"/>
              </a:solidFill>
              <a:latin typeface="Century Gothic"/>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CustomShape 1"/>
          <p:cNvSpPr/>
          <p:nvPr/>
        </p:nvSpPr>
        <p:spPr>
          <a:xfrm>
            <a:off x="1713240" y="599040"/>
            <a:ext cx="8807760" cy="730440"/>
          </a:xfrm>
          <a:prstGeom prst="rect">
            <a:avLst/>
          </a:prstGeom>
          <a:noFill/>
          <a:ln>
            <a:noFill/>
          </a:ln>
        </p:spPr>
        <p:style>
          <a:lnRef idx="0"/>
          <a:fillRef idx="0"/>
          <a:effectRef idx="0"/>
          <a:fontRef idx="minor"/>
        </p:style>
        <p:txBody>
          <a:bodyPr lIns="90000" rIns="90000" tIns="45000" bIns="45000"/>
          <a:p>
            <a:pPr>
              <a:lnSpc>
                <a:spcPct val="100000"/>
              </a:lnSpc>
            </a:pPr>
            <a:r>
              <a:rPr b="0" lang="en-US" sz="4200" spc="-1" strike="noStrike">
                <a:solidFill>
                  <a:srgbClr val="ffffff"/>
                </a:solidFill>
                <a:latin typeface="Century Gothic"/>
              </a:rPr>
              <a:t>Brief overview of how it works:</a:t>
            </a:r>
            <a:endParaRPr b="0" lang="en-US" sz="4200" spc="-1" strike="noStrike">
              <a:latin typeface="Arial"/>
            </a:endParaRPr>
          </a:p>
        </p:txBody>
      </p:sp>
      <p:sp>
        <p:nvSpPr>
          <p:cNvPr id="103" name="CustomShape 2"/>
          <p:cNvSpPr/>
          <p:nvPr/>
        </p:nvSpPr>
        <p:spPr>
          <a:xfrm>
            <a:off x="3801600" y="1645920"/>
            <a:ext cx="4114800" cy="548640"/>
          </a:xfrm>
          <a:prstGeom prst="rect">
            <a:avLst/>
          </a:prstGeom>
          <a:solidFill>
            <a:srgbClr val="ba131a"/>
          </a:solidFill>
          <a:ln>
            <a:solidFill>
              <a:srgbClr val="3465a4"/>
            </a:solidFill>
          </a:ln>
        </p:spPr>
        <p:style>
          <a:lnRef idx="0"/>
          <a:fillRef idx="0"/>
          <a:effectRef idx="0"/>
          <a:fontRef idx="minor"/>
        </p:style>
        <p:txBody>
          <a:bodyPr wrap="none" lIns="90000" rIns="90000" tIns="45000" bIns="45000" anchor="ctr"/>
          <a:p>
            <a:pPr algn="ctr"/>
            <a:r>
              <a:rPr b="1" lang="en-US" sz="1800" spc="-1" strike="noStrike">
                <a:solidFill>
                  <a:srgbClr val="ffffff"/>
                </a:solidFill>
                <a:latin typeface="Arial"/>
              </a:rPr>
              <a:t>Choose a resume template/theme</a:t>
            </a:r>
            <a:endParaRPr b="0" lang="en-US" sz="1800" spc="-1" strike="noStrike">
              <a:latin typeface="Arial"/>
            </a:endParaRPr>
          </a:p>
        </p:txBody>
      </p:sp>
      <p:sp>
        <p:nvSpPr>
          <p:cNvPr id="104" name="CustomShape 3"/>
          <p:cNvSpPr/>
          <p:nvPr/>
        </p:nvSpPr>
        <p:spPr>
          <a:xfrm>
            <a:off x="3785040" y="2928960"/>
            <a:ext cx="4114800" cy="548640"/>
          </a:xfrm>
          <a:prstGeom prst="rect">
            <a:avLst/>
          </a:prstGeom>
          <a:solidFill>
            <a:srgbClr val="ba131a"/>
          </a:solidFill>
          <a:ln>
            <a:solidFill>
              <a:srgbClr val="3465a4"/>
            </a:solidFill>
          </a:ln>
        </p:spPr>
        <p:style>
          <a:lnRef idx="0"/>
          <a:fillRef idx="0"/>
          <a:effectRef idx="0"/>
          <a:fontRef idx="minor"/>
        </p:style>
        <p:txBody>
          <a:bodyPr wrap="none" lIns="90000" rIns="90000" tIns="45000" bIns="45000" anchor="ctr"/>
          <a:p>
            <a:pPr algn="ctr"/>
            <a:r>
              <a:rPr b="1" lang="en-US" sz="1800" spc="-1" strike="noStrike">
                <a:solidFill>
                  <a:srgbClr val="ffffff"/>
                </a:solidFill>
                <a:latin typeface="Arial"/>
              </a:rPr>
              <a:t>Complete </a:t>
            </a:r>
            <a:r>
              <a:rPr b="1" lang="en-US" sz="1800" spc="-1" strike="noStrike">
                <a:solidFill>
                  <a:srgbClr val="ffffff"/>
                </a:solidFill>
                <a:latin typeface="Arial"/>
              </a:rPr>
              <a:t>an </a:t>
            </a:r>
            <a:r>
              <a:rPr b="1" lang="en-US" sz="1800" spc="-1" strike="noStrike">
                <a:solidFill>
                  <a:srgbClr val="ffffff"/>
                </a:solidFill>
                <a:latin typeface="Arial"/>
              </a:rPr>
              <a:t>interview</a:t>
            </a:r>
            <a:endParaRPr b="0" lang="en-US" sz="1800" spc="-1" strike="noStrike">
              <a:latin typeface="Arial"/>
            </a:endParaRPr>
          </a:p>
        </p:txBody>
      </p:sp>
      <p:sp>
        <p:nvSpPr>
          <p:cNvPr id="105" name="CustomShape 4"/>
          <p:cNvSpPr/>
          <p:nvPr/>
        </p:nvSpPr>
        <p:spPr>
          <a:xfrm>
            <a:off x="3749040" y="4225680"/>
            <a:ext cx="4114800" cy="548640"/>
          </a:xfrm>
          <a:prstGeom prst="rect">
            <a:avLst/>
          </a:prstGeom>
          <a:solidFill>
            <a:srgbClr val="ba131a"/>
          </a:solidFill>
          <a:ln>
            <a:solidFill>
              <a:srgbClr val="3465a4"/>
            </a:solidFill>
          </a:ln>
        </p:spPr>
        <p:style>
          <a:lnRef idx="0"/>
          <a:fillRef idx="0"/>
          <a:effectRef idx="0"/>
          <a:fontRef idx="minor"/>
        </p:style>
        <p:txBody>
          <a:bodyPr wrap="none" lIns="90000" rIns="90000" tIns="45000" bIns="45000" anchor="ctr"/>
          <a:p>
            <a:pPr algn="ctr"/>
            <a:r>
              <a:rPr b="1" lang="en-US" sz="1800" spc="-1" strike="noStrike">
                <a:solidFill>
                  <a:srgbClr val="ffffff"/>
                </a:solidFill>
                <a:latin typeface="Arial"/>
              </a:rPr>
              <a:t>Fill and edit resume as a form</a:t>
            </a:r>
            <a:endParaRPr b="0" lang="en-US" sz="1800" spc="-1" strike="noStrike">
              <a:latin typeface="Arial"/>
            </a:endParaRPr>
          </a:p>
        </p:txBody>
      </p:sp>
      <p:sp>
        <p:nvSpPr>
          <p:cNvPr id="106" name="CustomShape 5"/>
          <p:cNvSpPr/>
          <p:nvPr/>
        </p:nvSpPr>
        <p:spPr>
          <a:xfrm>
            <a:off x="3749040" y="5525280"/>
            <a:ext cx="4114800" cy="548640"/>
          </a:xfrm>
          <a:prstGeom prst="rect">
            <a:avLst/>
          </a:prstGeom>
          <a:solidFill>
            <a:srgbClr val="ba131a"/>
          </a:solidFill>
          <a:ln>
            <a:solidFill>
              <a:srgbClr val="3465a4"/>
            </a:solidFill>
          </a:ln>
        </p:spPr>
        <p:style>
          <a:lnRef idx="0"/>
          <a:fillRef idx="0"/>
          <a:effectRef idx="0"/>
          <a:fontRef idx="minor"/>
        </p:style>
        <p:txBody>
          <a:bodyPr wrap="none" lIns="90000" rIns="90000" tIns="45000" bIns="45000" anchor="ctr"/>
          <a:p>
            <a:pPr algn="ctr"/>
            <a:r>
              <a:rPr b="1" lang="en-US" sz="1800" spc="-1" strike="noStrike">
                <a:solidFill>
                  <a:srgbClr val="ffffff"/>
                </a:solidFill>
                <a:latin typeface="Arial"/>
              </a:rPr>
              <a:t>Download resume for printing!</a:t>
            </a:r>
            <a:endParaRPr b="0" lang="en-US" sz="1800" spc="-1" strike="noStrike">
              <a:latin typeface="Arial"/>
            </a:endParaRPr>
          </a:p>
        </p:txBody>
      </p:sp>
      <p:sp>
        <p:nvSpPr>
          <p:cNvPr id="107" name="Line 6"/>
          <p:cNvSpPr/>
          <p:nvPr/>
        </p:nvSpPr>
        <p:spPr>
          <a:xfrm>
            <a:off x="5760720" y="2194560"/>
            <a:ext cx="0" cy="734400"/>
          </a:xfrm>
          <a:prstGeom prst="line">
            <a:avLst/>
          </a:prstGeom>
          <a:ln w="38160">
            <a:solidFill>
              <a:srgbClr val="ffffff"/>
            </a:solidFill>
            <a:round/>
            <a:tailEnd len="med" type="triangle" w="med"/>
          </a:ln>
        </p:spPr>
        <p:style>
          <a:lnRef idx="0"/>
          <a:fillRef idx="0"/>
          <a:effectRef idx="0"/>
          <a:fontRef idx="minor"/>
        </p:style>
      </p:sp>
      <p:sp>
        <p:nvSpPr>
          <p:cNvPr id="108" name="Line 7"/>
          <p:cNvSpPr/>
          <p:nvPr/>
        </p:nvSpPr>
        <p:spPr>
          <a:xfrm>
            <a:off x="5760720" y="3481200"/>
            <a:ext cx="0" cy="734400"/>
          </a:xfrm>
          <a:prstGeom prst="line">
            <a:avLst/>
          </a:prstGeom>
          <a:ln w="38160">
            <a:solidFill>
              <a:srgbClr val="ffffff"/>
            </a:solidFill>
            <a:round/>
            <a:tailEnd len="med" type="triangle" w="med"/>
          </a:ln>
        </p:spPr>
        <p:style>
          <a:lnRef idx="0"/>
          <a:fillRef idx="0"/>
          <a:effectRef idx="0"/>
          <a:fontRef idx="minor"/>
        </p:style>
      </p:sp>
      <p:sp>
        <p:nvSpPr>
          <p:cNvPr id="109" name="Line 8"/>
          <p:cNvSpPr/>
          <p:nvPr/>
        </p:nvSpPr>
        <p:spPr>
          <a:xfrm>
            <a:off x="5760720" y="4767840"/>
            <a:ext cx="0" cy="734400"/>
          </a:xfrm>
          <a:prstGeom prst="line">
            <a:avLst/>
          </a:prstGeom>
          <a:ln w="38160">
            <a:solidFill>
              <a:srgbClr val="ffffff"/>
            </a:solidFill>
            <a:round/>
            <a:tailEnd len="med" type="triangle" w="med"/>
          </a:ln>
        </p:spPr>
        <p:style>
          <a:lnRef idx="0"/>
          <a:fillRef idx="0"/>
          <a:effectRef idx="0"/>
          <a:fontRef idx="minor"/>
        </p:style>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TextShape 1"/>
          <p:cNvSpPr txBox="1"/>
          <p:nvPr/>
        </p:nvSpPr>
        <p:spPr>
          <a:xfrm>
            <a:off x="646200" y="452880"/>
            <a:ext cx="9404280" cy="1400040"/>
          </a:xfrm>
          <a:prstGeom prst="rect">
            <a:avLst/>
          </a:prstGeom>
          <a:noFill/>
          <a:ln>
            <a:noFill/>
          </a:ln>
        </p:spPr>
        <p:txBody>
          <a:bodyPr>
            <a:normAutofit/>
          </a:bodyPr>
          <a:p>
            <a:pPr algn="ctr">
              <a:lnSpc>
                <a:spcPct val="100000"/>
              </a:lnSpc>
            </a:pPr>
            <a:r>
              <a:rPr b="0" lang="en-US" sz="4200" spc="-1" strike="noStrike">
                <a:solidFill>
                  <a:srgbClr val="ebebeb"/>
                </a:solidFill>
                <a:latin typeface="Century Gothic"/>
              </a:rPr>
              <a:t>How we used Extreme Programming</a:t>
            </a:r>
            <a:endParaRPr b="0" lang="en-US" sz="4200" spc="-1" strike="noStrike">
              <a:solidFill>
                <a:srgbClr val="ffffff"/>
              </a:solidFill>
              <a:latin typeface="Century Gothic"/>
            </a:endParaRPr>
          </a:p>
        </p:txBody>
      </p:sp>
      <p:pic>
        <p:nvPicPr>
          <p:cNvPr id="111" name="Content Placeholder 6" descr=""/>
          <p:cNvPicPr/>
          <p:nvPr/>
        </p:nvPicPr>
        <p:blipFill>
          <a:blip r:embed="rId1"/>
          <a:stretch/>
        </p:blipFill>
        <p:spPr>
          <a:xfrm>
            <a:off x="1554120" y="2052720"/>
            <a:ext cx="8045640" cy="4195440"/>
          </a:xfrm>
          <a:prstGeom prst="rect">
            <a:avLst/>
          </a:prstGeom>
          <a:ln>
            <a:noFill/>
          </a:ln>
        </p:spPr>
      </p:pic>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2" name="TextShape 1"/>
          <p:cNvSpPr txBox="1"/>
          <p:nvPr/>
        </p:nvSpPr>
        <p:spPr>
          <a:xfrm>
            <a:off x="646200" y="452880"/>
            <a:ext cx="9404280" cy="1400040"/>
          </a:xfrm>
          <a:prstGeom prst="rect">
            <a:avLst/>
          </a:prstGeom>
          <a:noFill/>
          <a:ln>
            <a:noFill/>
          </a:ln>
        </p:spPr>
        <p:txBody>
          <a:bodyPr/>
          <a:p>
            <a:pPr algn="ctr">
              <a:lnSpc>
                <a:spcPct val="100000"/>
              </a:lnSpc>
            </a:pPr>
            <a:r>
              <a:rPr b="0" lang="en-US" sz="4200" spc="-1" strike="noStrike">
                <a:solidFill>
                  <a:srgbClr val="ebebeb"/>
                </a:solidFill>
                <a:latin typeface="Century Gothic"/>
              </a:rPr>
              <a:t>Development with each iteration</a:t>
            </a:r>
            <a:endParaRPr b="0" lang="en-US" sz="4200" spc="-1" strike="noStrike">
              <a:solidFill>
                <a:srgbClr val="ffffff"/>
              </a:solidFill>
              <a:latin typeface="Century Gothic"/>
            </a:endParaRPr>
          </a:p>
        </p:txBody>
      </p:sp>
      <p:sp>
        <p:nvSpPr>
          <p:cNvPr id="113" name="TextShape 2"/>
          <p:cNvSpPr txBox="1"/>
          <p:nvPr/>
        </p:nvSpPr>
        <p:spPr>
          <a:xfrm>
            <a:off x="1103400" y="2053080"/>
            <a:ext cx="8946360" cy="4195080"/>
          </a:xfrm>
          <a:prstGeom prst="rect">
            <a:avLst/>
          </a:prstGeom>
          <a:noFill/>
          <a:ln>
            <a:noFill/>
          </a:ln>
        </p:spPr>
        <p:txBody>
          <a:bodyPr>
            <a:normAutofit/>
          </a:bodyPr>
          <a:p>
            <a:pPr>
              <a:lnSpc>
                <a:spcPct val="100000"/>
              </a:lnSpc>
              <a:spcBef>
                <a:spcPts val="1001"/>
              </a:spcBef>
            </a:pPr>
            <a:r>
              <a:rPr b="0" lang="en-US" sz="2000" spc="-1" strike="noStrike">
                <a:solidFill>
                  <a:srgbClr val="ffffff"/>
                </a:solidFill>
                <a:latin typeface="Century Gothic"/>
              </a:rPr>
              <a:t>Iteration 1 –  Get the Speech to Text ready with Google APIs. The bot will ask users questions and record the answers.</a:t>
            </a:r>
            <a:endParaRPr b="0" lang="en-US" sz="2000" spc="-1" strike="noStrike">
              <a:solidFill>
                <a:srgbClr val="ffffff"/>
              </a:solidFill>
              <a:latin typeface="Century Gothic"/>
            </a:endParaRPr>
          </a:p>
          <a:p>
            <a:pPr>
              <a:lnSpc>
                <a:spcPct val="100000"/>
              </a:lnSpc>
              <a:spcBef>
                <a:spcPts val="1001"/>
              </a:spcBef>
            </a:pPr>
            <a:endParaRPr b="0" lang="en-US" sz="2000" spc="-1" strike="noStrike">
              <a:solidFill>
                <a:srgbClr val="ffffff"/>
              </a:solidFill>
              <a:latin typeface="Century Gothic"/>
            </a:endParaRPr>
          </a:p>
          <a:p>
            <a:pPr>
              <a:lnSpc>
                <a:spcPct val="100000"/>
              </a:lnSpc>
              <a:spcBef>
                <a:spcPts val="1001"/>
              </a:spcBef>
            </a:pPr>
            <a:r>
              <a:rPr b="0" lang="en-US" sz="2000" spc="-1" strike="noStrike">
                <a:solidFill>
                  <a:srgbClr val="ffffff"/>
                </a:solidFill>
                <a:latin typeface="Century Gothic"/>
              </a:rPr>
              <a:t>Iteration 2 – Get the basic webapp ready.</a:t>
            </a:r>
            <a:endParaRPr b="0" lang="en-US" sz="2000" spc="-1" strike="noStrike">
              <a:solidFill>
                <a:srgbClr val="ffffff"/>
              </a:solidFill>
              <a:latin typeface="Century Gothic"/>
            </a:endParaRPr>
          </a:p>
          <a:p>
            <a:pPr>
              <a:lnSpc>
                <a:spcPct val="100000"/>
              </a:lnSpc>
              <a:spcBef>
                <a:spcPts val="1001"/>
              </a:spcBef>
            </a:pPr>
            <a:endParaRPr b="0" lang="en-US" sz="2000" spc="-1" strike="noStrike">
              <a:solidFill>
                <a:srgbClr val="ffffff"/>
              </a:solidFill>
              <a:latin typeface="Century Gothic"/>
            </a:endParaRPr>
          </a:p>
          <a:p>
            <a:pPr>
              <a:lnSpc>
                <a:spcPct val="100000"/>
              </a:lnSpc>
              <a:spcBef>
                <a:spcPts val="1001"/>
              </a:spcBef>
            </a:pPr>
            <a:r>
              <a:rPr b="0" lang="en-US" sz="2000" spc="-1" strike="noStrike">
                <a:solidFill>
                  <a:srgbClr val="ffffff"/>
                </a:solidFill>
                <a:latin typeface="Century Gothic"/>
              </a:rPr>
              <a:t>Iteration 3 – Get the speech to text working on the webapp and add the extra resume options.</a:t>
            </a:r>
            <a:endParaRPr b="0" lang="en-US" sz="2000" spc="-1" strike="noStrike">
              <a:solidFill>
                <a:srgbClr val="ffffff"/>
              </a:solidFill>
              <a:latin typeface="Century Gothic"/>
            </a:endParaRPr>
          </a:p>
          <a:p>
            <a:pPr>
              <a:lnSpc>
                <a:spcPct val="100000"/>
              </a:lnSpc>
              <a:spcBef>
                <a:spcPts val="1001"/>
              </a:spcBef>
            </a:pPr>
            <a:endParaRPr b="0" lang="en-US" sz="2000" spc="-1" strike="noStrike">
              <a:solidFill>
                <a:srgbClr val="ffffff"/>
              </a:solidFill>
              <a:latin typeface="Century Gothic"/>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TextShape 1"/>
          <p:cNvSpPr txBox="1"/>
          <p:nvPr/>
        </p:nvSpPr>
        <p:spPr>
          <a:xfrm>
            <a:off x="646200" y="452880"/>
            <a:ext cx="9404280" cy="1400040"/>
          </a:xfrm>
          <a:prstGeom prst="rect">
            <a:avLst/>
          </a:prstGeom>
          <a:noFill/>
          <a:ln>
            <a:noFill/>
          </a:ln>
        </p:spPr>
        <p:txBody>
          <a:bodyPr/>
          <a:p>
            <a:pPr algn="ctr">
              <a:lnSpc>
                <a:spcPct val="100000"/>
              </a:lnSpc>
            </a:pPr>
            <a:r>
              <a:rPr b="0" lang="en-US" sz="4200" spc="-1" strike="noStrike">
                <a:solidFill>
                  <a:srgbClr val="ebebeb"/>
                </a:solidFill>
                <a:latin typeface="Century Gothic"/>
              </a:rPr>
              <a:t>CFG and Tests</a:t>
            </a:r>
            <a:endParaRPr b="0" lang="en-US" sz="4200" spc="-1" strike="noStrike">
              <a:solidFill>
                <a:srgbClr val="ffffff"/>
              </a:solidFill>
              <a:latin typeface="Century Gothic"/>
            </a:endParaRPr>
          </a:p>
        </p:txBody>
      </p:sp>
      <p:sp>
        <p:nvSpPr>
          <p:cNvPr id="115" name="TextShape 2"/>
          <p:cNvSpPr txBox="1"/>
          <p:nvPr/>
        </p:nvSpPr>
        <p:spPr>
          <a:xfrm>
            <a:off x="1103400" y="2053080"/>
            <a:ext cx="8946360" cy="4195080"/>
          </a:xfrm>
          <a:prstGeom prst="rect">
            <a:avLst/>
          </a:prstGeom>
          <a:noFill/>
          <a:ln>
            <a:noFill/>
          </a:ln>
        </p:spPr>
        <p:txBody>
          <a:bodyPr/>
          <a:p>
            <a:endParaRPr b="0" lang="en-US" sz="2000" spc="-1" strike="noStrike">
              <a:solidFill>
                <a:srgbClr val="ffffff"/>
              </a:solidFill>
              <a:latin typeface="Century Gothic"/>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TextShape 1"/>
          <p:cNvSpPr txBox="1"/>
          <p:nvPr/>
        </p:nvSpPr>
        <p:spPr>
          <a:xfrm>
            <a:off x="646200" y="452880"/>
            <a:ext cx="9404280" cy="1400040"/>
          </a:xfrm>
          <a:prstGeom prst="rect">
            <a:avLst/>
          </a:prstGeom>
          <a:noFill/>
          <a:ln>
            <a:noFill/>
          </a:ln>
        </p:spPr>
        <p:txBody>
          <a:bodyPr>
            <a:normAutofit/>
          </a:bodyPr>
          <a:p>
            <a:pPr algn="ctr">
              <a:lnSpc>
                <a:spcPct val="100000"/>
              </a:lnSpc>
            </a:pPr>
            <a:r>
              <a:rPr b="0" lang="en-US" sz="4200" spc="-1" strike="noStrike">
                <a:solidFill>
                  <a:srgbClr val="ebebeb"/>
                </a:solidFill>
                <a:latin typeface="Century Gothic"/>
              </a:rPr>
              <a:t>Future use and development options of this project</a:t>
            </a:r>
            <a:endParaRPr b="0" lang="en-US" sz="4200" spc="-1" strike="noStrike">
              <a:solidFill>
                <a:srgbClr val="ffffff"/>
              </a:solidFill>
              <a:latin typeface="Century Gothic"/>
            </a:endParaRPr>
          </a:p>
        </p:txBody>
      </p:sp>
      <p:sp>
        <p:nvSpPr>
          <p:cNvPr id="117" name="TextShape 2"/>
          <p:cNvSpPr txBox="1"/>
          <p:nvPr/>
        </p:nvSpPr>
        <p:spPr>
          <a:xfrm>
            <a:off x="1103400" y="2053080"/>
            <a:ext cx="8946360" cy="4195080"/>
          </a:xfrm>
          <a:prstGeom prst="rect">
            <a:avLst/>
          </a:prstGeom>
          <a:noFill/>
          <a:ln>
            <a:noFill/>
          </a:ln>
        </p:spPr>
        <p:txBody>
          <a:bodyPr/>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Add user accounts to keep a track of past  resumes.</a:t>
            </a:r>
            <a:endParaRPr b="0" lang="en-US" sz="2000" spc="-1" strike="noStrike">
              <a:solidFill>
                <a:srgbClr val="ffffff"/>
              </a:solidFill>
              <a:latin typeface="Century Gothic"/>
            </a:endParaRPr>
          </a:p>
          <a:p>
            <a:pPr marL="343080" indent="-342720">
              <a:lnSpc>
                <a:spcPct val="100000"/>
              </a:lnSpc>
              <a:spcBef>
                <a:spcPts val="1001"/>
              </a:spcBef>
              <a:buClr>
                <a:srgbClr val="8ad0d6"/>
              </a:buClr>
              <a:buSzPct val="80000"/>
              <a:buFont typeface="Wingdings 3" charset="2"/>
              <a:buChar char=""/>
            </a:pPr>
            <a:r>
              <a:rPr b="0" lang="en-US" sz="2000" spc="-1" strike="noStrike">
                <a:solidFill>
                  <a:srgbClr val="ffffff"/>
                </a:solidFill>
                <a:latin typeface="Century Gothic"/>
              </a:rPr>
              <a:t>Add more resume options to cater larger audience.</a:t>
            </a:r>
            <a:endParaRPr b="0" lang="en-US" sz="2000" spc="-1" strike="noStrike">
              <a:solidFill>
                <a:srgbClr val="ffffff"/>
              </a:solidFill>
              <a:latin typeface="Century Gothic"/>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{BB69B862-0836-244E-8B91-2ADFE79E3E04}tf10001062</Template>
  <TotalTime>364</TotalTime>
  <Application>LibreOffice/6.0.7.3$Linux_X86_64 LibreOffice_project/00m0$Build-3</Application>
  <Words>367</Words>
  <Paragraphs>38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2019-04-14T03:26:52Z</dcterms:created>
  <dc:creator>Microsoft Office User</dc:creator>
  <dc:description/>
  <dc:language>en-US</dc:language>
  <cp:lastModifiedBy/>
  <dcterms:modified xsi:type="dcterms:W3CDTF">2019-04-14T20:50:12Z</dcterms:modified>
  <cp:revision>20</cp:revision>
  <dc:subject/>
  <dc:title>Group 8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16.0016</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11</vt:i4>
  </property>
</Properties>
</file>